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3420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88241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38903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53322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271014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769767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41954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285607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48807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73130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93920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1343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7145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15438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59709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04445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57041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C6F8B-2948-416D-8BD5-AF5A893D0AA6}" type="datetimeFigureOut">
              <a:rPr lang="sk-SK" smtClean="0"/>
              <a:pPr/>
              <a:t>30. 6. 2015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6625-4CE8-41FA-9B27-52290B5A9FD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1094604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14400"/>
            <a:ext cx="6781800" cy="2232025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Prehľad aktivít Centra aplikovanej kybernetiky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dirty="0" smtClean="0"/>
              <a:t>KKUI FEI TUKE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038600"/>
            <a:ext cx="4038600" cy="1655762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Ing. Marek Bundzel, PhD.</a:t>
            </a:r>
            <a:endParaRPr lang="en-US" dirty="0" smtClean="0"/>
          </a:p>
          <a:p>
            <a:r>
              <a:rPr lang="sk-SK" dirty="0" err="1" smtClean="0"/>
              <a:t>marek.bundzel</a:t>
            </a:r>
            <a:r>
              <a:rPr lang="en-US" dirty="0" smtClean="0"/>
              <a:t>@tuke.sk</a:t>
            </a:r>
            <a:endParaRPr lang="sk-SK" dirty="0" smtClean="0"/>
          </a:p>
          <a:p>
            <a:r>
              <a:rPr lang="sk-SK" dirty="0" smtClean="0"/>
              <a:t>prof. Iveta </a:t>
            </a:r>
            <a:r>
              <a:rPr lang="sk-SK" dirty="0" err="1" smtClean="0"/>
              <a:t>Zolotová</a:t>
            </a:r>
            <a:r>
              <a:rPr lang="sk-SK" dirty="0" smtClean="0"/>
              <a:t>, CSc.</a:t>
            </a:r>
            <a:endParaRPr lang="en-US" dirty="0" smtClean="0"/>
          </a:p>
          <a:p>
            <a:r>
              <a:rPr lang="en-US" dirty="0" smtClean="0"/>
              <a:t>Iveta.zolotova@tuke.sk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Inovat</a:t>
            </a:r>
            <a:r>
              <a:rPr lang="sk-SK" dirty="0" err="1" smtClean="0"/>
              <a:t>ívne</a:t>
            </a:r>
            <a:r>
              <a:rPr lang="sk-SK" dirty="0" smtClean="0"/>
              <a:t> projekty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Implementácia inteligentných metód</a:t>
            </a:r>
          </a:p>
          <a:p>
            <a:r>
              <a:rPr lang="sk-SK" dirty="0" smtClean="0"/>
              <a:t>Optimalizácia, modelovanie, riadenie</a:t>
            </a:r>
          </a:p>
          <a:p>
            <a:r>
              <a:rPr lang="sk-SK" dirty="0" smtClean="0"/>
              <a:t>Internet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Things</a:t>
            </a:r>
            <a:r>
              <a:rPr lang="en-US" dirty="0" smtClean="0"/>
              <a:t>, Big Data</a:t>
            </a:r>
            <a:endParaRPr lang="sk-SK" dirty="0" smtClean="0"/>
          </a:p>
          <a:p>
            <a:r>
              <a:rPr lang="sk-SK" dirty="0" smtClean="0"/>
              <a:t>...</a:t>
            </a:r>
          </a:p>
          <a:p>
            <a:pPr>
              <a:buNone/>
            </a:pP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6927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ZDROJE FINANCOVANIA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429499" cy="1179513"/>
          </a:xfrm>
        </p:spPr>
        <p:txBody>
          <a:bodyPr/>
          <a:lstStyle/>
          <a:p>
            <a:r>
              <a:rPr lang="sk-SK" dirty="0" smtClean="0"/>
              <a:t>Národné financovanie: APVV</a:t>
            </a:r>
          </a:p>
          <a:p>
            <a:r>
              <a:rPr lang="sk-SK" dirty="0" smtClean="0"/>
              <a:t>Medzinárodné financovanie: H2020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95600"/>
            <a:ext cx="7924800" cy="2488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5486400"/>
            <a:ext cx="3624262" cy="95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dirty="0" smtClean="0"/>
              <a:t>Ing. Marek </a:t>
            </a:r>
            <a:r>
              <a:rPr lang="sk-SK" dirty="0" err="1" smtClean="0"/>
              <a:t>Bundzel</a:t>
            </a:r>
            <a:r>
              <a:rPr lang="sk-SK" dirty="0" smtClean="0"/>
              <a:t>, PhD., </a:t>
            </a:r>
            <a:r>
              <a:rPr lang="sk-SK" dirty="0" err="1" smtClean="0"/>
              <a:t>marek.bundzel</a:t>
            </a:r>
            <a:r>
              <a:rPr lang="en-US" dirty="0" smtClean="0"/>
              <a:t>@tuke.sk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prof. Iveta </a:t>
            </a:r>
            <a:r>
              <a:rPr lang="sk-SK" dirty="0" err="1" smtClean="0"/>
              <a:t>Zolotová</a:t>
            </a:r>
            <a:r>
              <a:rPr lang="sk-SK" dirty="0" smtClean="0"/>
              <a:t>, CSc.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veta.zolotova@tuke.sk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49585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Oblasti výskumu (1)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Inteligentné riadiace siete a softvérové systémy pre riadenie.</a:t>
            </a:r>
          </a:p>
          <a:p>
            <a:r>
              <a:rPr lang="sk-SK" dirty="0" smtClean="0"/>
              <a:t>Moderné metódy riadenia a priemyselnej informatiky.</a:t>
            </a:r>
          </a:p>
          <a:p>
            <a:r>
              <a:rPr lang="sk-SK" dirty="0" smtClean="0"/>
              <a:t>Robotika (priemyselná, servisná).</a:t>
            </a:r>
          </a:p>
          <a:p>
            <a:r>
              <a:rPr lang="sk-SK" dirty="0" smtClean="0"/>
              <a:t>Modelovanie, simulácie, plánovanie.</a:t>
            </a:r>
          </a:p>
          <a:p>
            <a:r>
              <a:rPr lang="sk-SK" dirty="0" smtClean="0"/>
              <a:t>Podpora rozhodovania, </a:t>
            </a:r>
            <a:r>
              <a:rPr lang="sk-SK" dirty="0" err="1" smtClean="0"/>
              <a:t>multikriteriálne</a:t>
            </a:r>
            <a:r>
              <a:rPr lang="sk-SK" dirty="0" smtClean="0"/>
              <a:t> rozhodovanie.</a:t>
            </a:r>
          </a:p>
          <a:p>
            <a:r>
              <a:rPr lang="sk-SK" dirty="0" smtClean="0"/>
              <a:t>Počítačové videnie.</a:t>
            </a:r>
          </a:p>
          <a:p>
            <a:r>
              <a:rPr lang="sk-SK" dirty="0" err="1" smtClean="0"/>
              <a:t>Multiagentové</a:t>
            </a:r>
            <a:r>
              <a:rPr lang="sk-SK" dirty="0" smtClean="0"/>
              <a:t> systémy, distribuované riadenie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Oblasti výskumu (2)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Data, </a:t>
            </a:r>
            <a:r>
              <a:rPr lang="en-US" dirty="0" err="1" smtClean="0"/>
              <a:t>IoT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sk-SK" dirty="0" err="1" smtClean="0"/>
              <a:t>mart</a:t>
            </a:r>
            <a:r>
              <a:rPr lang="sk-SK" dirty="0" smtClean="0"/>
              <a:t> sen</a:t>
            </a:r>
            <a:r>
              <a:rPr lang="en-US" dirty="0" smtClean="0"/>
              <a:t>s</a:t>
            </a:r>
            <a:r>
              <a:rPr lang="sk-SK" dirty="0" smtClean="0"/>
              <a:t>or</a:t>
            </a:r>
            <a:r>
              <a:rPr lang="en-US" dirty="0" smtClean="0"/>
              <a:t>y a </a:t>
            </a:r>
            <a:r>
              <a:rPr lang="en-US" dirty="0" err="1" smtClean="0"/>
              <a:t>aktu</a:t>
            </a:r>
            <a:r>
              <a:rPr lang="sk-SK" dirty="0" err="1" smtClean="0"/>
              <a:t>átory</a:t>
            </a:r>
            <a:endParaRPr lang="sk-SK" dirty="0" smtClean="0"/>
          </a:p>
          <a:p>
            <a:r>
              <a:rPr lang="sk-SK" dirty="0" err="1" smtClean="0"/>
              <a:t>DeviceNet</a:t>
            </a:r>
            <a:r>
              <a:rPr lang="sk-SK" dirty="0" smtClean="0"/>
              <a:t>, </a:t>
            </a:r>
            <a:r>
              <a:rPr lang="sk-SK" dirty="0" err="1" smtClean="0"/>
              <a:t>ControlNet</a:t>
            </a:r>
            <a:r>
              <a:rPr lang="sk-SK" dirty="0"/>
              <a:t> </a:t>
            </a:r>
            <a:r>
              <a:rPr lang="sk-SK" dirty="0" smtClean="0"/>
              <a:t>PLC, DCS</a:t>
            </a:r>
          </a:p>
          <a:p>
            <a:r>
              <a:rPr lang="sk-SK" dirty="0" smtClean="0"/>
              <a:t>SCADA/HMI</a:t>
            </a:r>
          </a:p>
          <a:p>
            <a:r>
              <a:rPr lang="sk-SK" dirty="0" err="1" smtClean="0"/>
              <a:t>Production</a:t>
            </a:r>
            <a:r>
              <a:rPr lang="sk-SK" dirty="0" smtClean="0"/>
              <a:t> </a:t>
            </a:r>
            <a:r>
              <a:rPr lang="sk-SK" dirty="0" err="1" smtClean="0"/>
              <a:t>control</a:t>
            </a:r>
            <a:r>
              <a:rPr lang="sk-SK" dirty="0" smtClean="0"/>
              <a:t> – MES/MRP</a:t>
            </a:r>
          </a:p>
          <a:p>
            <a:r>
              <a:rPr lang="sk-SK" dirty="0" smtClean="0"/>
              <a:t>Manager </a:t>
            </a:r>
            <a:r>
              <a:rPr lang="sk-SK" dirty="0" err="1" smtClean="0"/>
              <a:t>information</a:t>
            </a:r>
            <a:r>
              <a:rPr lang="sk-SK" dirty="0" smtClean="0"/>
              <a:t> </a:t>
            </a:r>
            <a:r>
              <a:rPr lang="sk-SK" dirty="0" err="1" smtClean="0"/>
              <a:t>systems</a:t>
            </a:r>
            <a:r>
              <a:rPr lang="sk-SK" dirty="0" smtClean="0"/>
              <a:t> – MIS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Projekty USS - TUKE 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od </a:t>
            </a:r>
            <a:r>
              <a:rPr lang="pl-PL" dirty="0"/>
              <a:t>8.6. 2012 do 1.7.2015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1.	Náhrada prenosných terminálov s OS </a:t>
            </a:r>
            <a:r>
              <a:rPr lang="sk-SK" dirty="0" smtClean="0"/>
              <a:t>DOS</a:t>
            </a:r>
            <a:endParaRPr lang="sk-SK" dirty="0"/>
          </a:p>
          <a:p>
            <a:r>
              <a:rPr lang="sk-SK" dirty="0"/>
              <a:t>2.	Inšpekčná kontrola žeriavu</a:t>
            </a:r>
          </a:p>
          <a:p>
            <a:r>
              <a:rPr lang="sk-SK" dirty="0"/>
              <a:t>3.	Systém čiarových kódov pre sklady JÚ DZ </a:t>
            </a:r>
            <a:r>
              <a:rPr lang="sk-SK" dirty="0" err="1"/>
              <a:t>SVa</a:t>
            </a:r>
            <a:endParaRPr lang="sk-SK" dirty="0"/>
          </a:p>
          <a:p>
            <a:r>
              <a:rPr lang="sk-SK" dirty="0"/>
              <a:t>4.	Dispečing vysokých pecí</a:t>
            </a:r>
          </a:p>
          <a:p>
            <a:r>
              <a:rPr lang="sk-SK" dirty="0"/>
              <a:t>5.	Náhrada systému GEMINI – spolupráca s </a:t>
            </a:r>
            <a:r>
              <a:rPr lang="sk-SK" dirty="0" smtClean="0"/>
              <a:t>KPI</a:t>
            </a:r>
            <a:endParaRPr lang="sk-SK" dirty="0"/>
          </a:p>
          <a:p>
            <a:r>
              <a:rPr lang="sk-SK" dirty="0"/>
              <a:t>6.	IS Vsádzky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4707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Inšpekčná kontrola žeriavov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PDA aplikácia využívajúca </a:t>
            </a:r>
            <a:r>
              <a:rPr lang="sk-SK" dirty="0"/>
              <a:t>č</a:t>
            </a:r>
            <a:r>
              <a:rPr lang="sk-SK" dirty="0" smtClean="0"/>
              <a:t>ítanie </a:t>
            </a:r>
            <a:r>
              <a:rPr lang="sk-SK" dirty="0"/>
              <a:t>čiarového kódu. </a:t>
            </a:r>
            <a:endParaRPr lang="sk-SK" dirty="0" smtClean="0"/>
          </a:p>
          <a:p>
            <a:r>
              <a:rPr lang="sk-SK" dirty="0" smtClean="0"/>
              <a:t>Pripojenie </a:t>
            </a:r>
            <a:r>
              <a:rPr lang="sk-SK" dirty="0"/>
              <a:t>sa na DB server cez WIFI. </a:t>
            </a:r>
            <a:r>
              <a:rPr lang="sk-SK" dirty="0" smtClean="0"/>
              <a:t>DB </a:t>
            </a:r>
            <a:r>
              <a:rPr lang="sk-SK" dirty="0"/>
              <a:t>server vráti dáta, ktoré sú potrebné na vykonanie inšpekcie konkrétneho </a:t>
            </a:r>
            <a:r>
              <a:rPr lang="sk-SK" dirty="0" smtClean="0"/>
              <a:t>žeriavu.</a:t>
            </a:r>
          </a:p>
          <a:p>
            <a:r>
              <a:rPr lang="sk-SK" dirty="0" smtClean="0"/>
              <a:t>Generovaná </a:t>
            </a:r>
            <a:r>
              <a:rPr lang="sk-SK" dirty="0"/>
              <a:t>postupnosť obrazoviek, kde sú zaznamenávané odpovede na jednotlivé kontrolné otázky.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73537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Systém čiarových kódov pre sklady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PDA </a:t>
            </a:r>
            <a:r>
              <a:rPr lang="sk-SK" dirty="0" smtClean="0"/>
              <a:t>zariadenie: Implementácia </a:t>
            </a:r>
            <a:r>
              <a:rPr lang="sk-SK" dirty="0"/>
              <a:t>funkcionality čiarových kódov pre 6 logických skladov Jemných </a:t>
            </a:r>
            <a:r>
              <a:rPr lang="sk-SK" dirty="0" err="1" smtClean="0"/>
              <a:t>úpravovní</a:t>
            </a:r>
            <a:r>
              <a:rPr lang="sk-SK" dirty="0" smtClean="0"/>
              <a:t> </a:t>
            </a:r>
            <a:r>
              <a:rPr lang="sk-SK" dirty="0"/>
              <a:t>na DZ SVA. </a:t>
            </a:r>
          </a:p>
          <a:p>
            <a:r>
              <a:rPr lang="sk-SK" dirty="0" smtClean="0"/>
              <a:t>MS </a:t>
            </a:r>
            <a:r>
              <a:rPr lang="sk-SK" dirty="0" err="1"/>
              <a:t>Visual</a:t>
            </a:r>
            <a:r>
              <a:rPr lang="sk-SK" dirty="0"/>
              <a:t> </a:t>
            </a:r>
            <a:r>
              <a:rPr lang="sk-SK" dirty="0" err="1"/>
              <a:t>Studio</a:t>
            </a:r>
            <a:r>
              <a:rPr lang="sk-SK" dirty="0"/>
              <a:t> 2008, 2010 </a:t>
            </a:r>
            <a:r>
              <a:rPr lang="sk-SK" dirty="0" err="1"/>
              <a:t>for</a:t>
            </a:r>
            <a:r>
              <a:rPr lang="sk-SK" dirty="0"/>
              <a:t> MS </a:t>
            </a:r>
            <a:r>
              <a:rPr lang="sk-SK" dirty="0" err="1"/>
              <a:t>Phone</a:t>
            </a:r>
            <a:r>
              <a:rPr lang="sk-SK" dirty="0"/>
              <a:t>, C# pre </a:t>
            </a:r>
            <a:r>
              <a:rPr lang="sk-SK" dirty="0" smtClean="0"/>
              <a:t>Aplikačný </a:t>
            </a:r>
            <a:r>
              <a:rPr lang="sk-SK" dirty="0"/>
              <a:t>server a PDA, MS .NET  </a:t>
            </a:r>
            <a:r>
              <a:rPr lang="sk-SK" dirty="0" err="1"/>
              <a:t>compact</a:t>
            </a:r>
            <a:r>
              <a:rPr lang="sk-SK" dirty="0"/>
              <a:t> </a:t>
            </a:r>
            <a:r>
              <a:rPr lang="sk-SK" dirty="0" err="1"/>
              <a:t>framework</a:t>
            </a:r>
            <a:r>
              <a:rPr lang="sk-SK" dirty="0"/>
              <a:t>, MS Team </a:t>
            </a:r>
            <a:r>
              <a:rPr lang="sk-SK" dirty="0" err="1"/>
              <a:t>Foundation</a:t>
            </a:r>
            <a:r>
              <a:rPr lang="sk-SK" dirty="0"/>
              <a:t> Server </a:t>
            </a:r>
            <a:r>
              <a:rPr lang="sk-SK" dirty="0" smtClean="0"/>
              <a:t>2010,</a:t>
            </a:r>
          </a:p>
          <a:p>
            <a:r>
              <a:rPr lang="sk-SK" dirty="0"/>
              <a:t>MS SQL </a:t>
            </a:r>
            <a:r>
              <a:rPr lang="sk-SK" dirty="0" err="1"/>
              <a:t>compact</a:t>
            </a:r>
            <a:r>
              <a:rPr lang="sk-SK" dirty="0"/>
              <a:t> </a:t>
            </a:r>
            <a:r>
              <a:rPr lang="sk-SK" dirty="0" err="1"/>
              <a:t>database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7588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</a:t>
            </a:r>
            <a:r>
              <a:rPr lang="sk-SK" dirty="0" err="1" smtClean="0"/>
              <a:t>igrácia</a:t>
            </a:r>
            <a:r>
              <a:rPr lang="pt-BR" dirty="0" smtClean="0"/>
              <a:t> </a:t>
            </a:r>
            <a:r>
              <a:rPr lang="pt-BR" dirty="0"/>
              <a:t>IS DISPEČING z C++ do C#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Preprogram</a:t>
            </a:r>
            <a:r>
              <a:rPr lang="sk-SK" dirty="0" smtClean="0"/>
              <a:t>ovanie sieťovej aplikácie v</a:t>
            </a:r>
            <a:r>
              <a:rPr lang="pt-BR" dirty="0" smtClean="0"/>
              <a:t> </a:t>
            </a:r>
            <a:r>
              <a:rPr lang="pt-BR" dirty="0"/>
              <a:t>C</a:t>
            </a:r>
            <a:r>
              <a:rPr lang="pt-BR" dirty="0" smtClean="0"/>
              <a:t>++</a:t>
            </a:r>
            <a:r>
              <a:rPr lang="sk-SK" dirty="0" smtClean="0"/>
              <a:t> na webovú aplikáciu v </a:t>
            </a:r>
            <a:r>
              <a:rPr lang="pt-BR" dirty="0" smtClean="0"/>
              <a:t>C</a:t>
            </a:r>
            <a:r>
              <a:rPr lang="pt-BR" dirty="0"/>
              <a:t># (Visual Studio</a:t>
            </a:r>
            <a:r>
              <a:rPr lang="pt-BR" dirty="0" smtClean="0"/>
              <a:t>)</a:t>
            </a:r>
            <a:r>
              <a:rPr lang="sk-SK" dirty="0" smtClean="0"/>
              <a:t> s využitím ASP .NET</a:t>
            </a:r>
            <a:r>
              <a:rPr lang="pt-BR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70345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Inovácia systému IS Vsádzky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Preprogramovanie aplikácie </a:t>
            </a:r>
            <a:r>
              <a:rPr lang="sk-SK" dirty="0"/>
              <a:t>z C++ kódu do nového prostredia C# (</a:t>
            </a:r>
            <a:r>
              <a:rPr lang="sk-SK" dirty="0" err="1"/>
              <a:t>Visual</a:t>
            </a:r>
            <a:r>
              <a:rPr lang="sk-SK" dirty="0"/>
              <a:t> </a:t>
            </a:r>
            <a:r>
              <a:rPr lang="sk-SK" dirty="0" err="1"/>
              <a:t>Studio</a:t>
            </a:r>
            <a:r>
              <a:rPr lang="sk-SK" dirty="0"/>
              <a:t>) s použitím .NET a MVC </a:t>
            </a:r>
            <a:r>
              <a:rPr lang="sk-SK" dirty="0" smtClean="0"/>
              <a:t>technológie. </a:t>
            </a:r>
            <a:endParaRPr lang="sk-SK" dirty="0"/>
          </a:p>
          <a:p>
            <a:r>
              <a:rPr lang="sk-SK" dirty="0" smtClean="0"/>
              <a:t>Klientske prostredie </a:t>
            </a:r>
            <a:r>
              <a:rPr lang="sk-SK" dirty="0"/>
              <a:t>na OS Windows7 </a:t>
            </a:r>
            <a:r>
              <a:rPr lang="sk-SK" dirty="0" smtClean="0"/>
              <a:t>s </a:t>
            </a:r>
            <a:r>
              <a:rPr lang="sk-SK" dirty="0"/>
              <a:t>prehliadačom IE9. </a:t>
            </a:r>
            <a:endParaRPr lang="en-US" dirty="0" smtClean="0"/>
          </a:p>
          <a:p>
            <a:r>
              <a:rPr lang="en-US" dirty="0" err="1" smtClean="0"/>
              <a:t>Vytvoren</a:t>
            </a:r>
            <a:r>
              <a:rPr lang="sk-SK" dirty="0" smtClean="0"/>
              <a:t>é rozhranie na </a:t>
            </a:r>
            <a:r>
              <a:rPr lang="pl-PL" dirty="0" smtClean="0"/>
              <a:t>mobilných klientov.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11278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Technológie, ktoré ovládame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95400" y="1981200"/>
            <a:ext cx="6990159" cy="4648199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MS </a:t>
            </a:r>
            <a:r>
              <a:rPr lang="sk-SK" dirty="0" err="1" smtClean="0"/>
              <a:t>Visual</a:t>
            </a:r>
            <a:r>
              <a:rPr lang="sk-SK" dirty="0" smtClean="0"/>
              <a:t> </a:t>
            </a:r>
            <a:r>
              <a:rPr lang="sk-SK" dirty="0" err="1" smtClean="0"/>
              <a:t>Studio</a:t>
            </a:r>
            <a:r>
              <a:rPr lang="sk-SK" dirty="0" smtClean="0"/>
              <a:t> C</a:t>
            </a:r>
            <a:r>
              <a:rPr lang="en-US" dirty="0" smtClean="0"/>
              <a:t>#</a:t>
            </a:r>
          </a:p>
          <a:p>
            <a:r>
              <a:rPr lang="en-US" dirty="0" smtClean="0"/>
              <a:t>Model View Controller  </a:t>
            </a:r>
          </a:p>
          <a:p>
            <a:r>
              <a:rPr lang="en-US" dirty="0" smtClean="0"/>
              <a:t>ASP .NET</a:t>
            </a:r>
          </a:p>
          <a:p>
            <a:r>
              <a:rPr lang="en-US" dirty="0" smtClean="0"/>
              <a:t>MS SQL</a:t>
            </a:r>
          </a:p>
          <a:p>
            <a:r>
              <a:rPr lang="en-US" dirty="0" smtClean="0"/>
              <a:t>Oracle</a:t>
            </a:r>
          </a:p>
          <a:p>
            <a:r>
              <a:rPr lang="en-US" dirty="0" err="1" smtClean="0"/>
              <a:t>Programovanie</a:t>
            </a:r>
            <a:r>
              <a:rPr lang="en-US" dirty="0" smtClean="0"/>
              <a:t> PLC</a:t>
            </a:r>
          </a:p>
          <a:p>
            <a:r>
              <a:rPr lang="sk-SK" dirty="0" err="1" smtClean="0"/>
              <a:t>Rockwell</a:t>
            </a:r>
            <a:r>
              <a:rPr lang="sk-SK" dirty="0" smtClean="0"/>
              <a:t> </a:t>
            </a:r>
            <a:r>
              <a:rPr lang="sk-SK" dirty="0" err="1" smtClean="0"/>
              <a:t>Automation</a:t>
            </a:r>
            <a:endParaRPr lang="en-US" dirty="0" smtClean="0"/>
          </a:p>
          <a:p>
            <a:r>
              <a:rPr lang="sk-SK" dirty="0" err="1" smtClean="0"/>
              <a:t>Wonderware</a:t>
            </a:r>
            <a:endParaRPr lang="en-US" dirty="0" smtClean="0"/>
          </a:p>
          <a:p>
            <a:r>
              <a:rPr lang="en-US" dirty="0" err="1" smtClean="0"/>
              <a:t>Matlab</a:t>
            </a:r>
            <a:r>
              <a:rPr lang="en-US" dirty="0" smtClean="0"/>
              <a:t> + Simulink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4615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135</TotalTime>
  <Words>359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Obvod</vt:lpstr>
      <vt:lpstr>Prehľad aktivít Centra aplikovanej kybernetiky  KKUI FEI TUKE</vt:lpstr>
      <vt:lpstr>Oblasti výskumu (1)</vt:lpstr>
      <vt:lpstr>Oblasti výskumu (2)</vt:lpstr>
      <vt:lpstr>Projekty USS - TUKE   od 8.6. 2012 do 1.7.2015</vt:lpstr>
      <vt:lpstr>Inšpekčná kontrola žeriavov</vt:lpstr>
      <vt:lpstr>Systém čiarových kódov pre sklady</vt:lpstr>
      <vt:lpstr>Migrácia IS DISPEČING z C++ do C#</vt:lpstr>
      <vt:lpstr>Inovácia systému IS Vsádzky</vt:lpstr>
      <vt:lpstr>Technológie, ktoré ovládame</vt:lpstr>
      <vt:lpstr>Inovatívne projekty</vt:lpstr>
      <vt:lpstr>ZDROJE FINANCOVANIA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Prehľad aktivít Centra aplikovanej kybernetiky KKUI FEI TUKE</dc:title>
  <dc:creator>AI</dc:creator>
  <cp:lastModifiedBy>AI</cp:lastModifiedBy>
  <cp:revision>16</cp:revision>
  <dcterms:created xsi:type="dcterms:W3CDTF">2015-06-29T12:53:36Z</dcterms:created>
  <dcterms:modified xsi:type="dcterms:W3CDTF">2015-06-30T07:12:03Z</dcterms:modified>
</cp:coreProperties>
</file>